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1254" r:id="rId2"/>
    <p:sldId id="1255" r:id="rId3"/>
    <p:sldId id="1256" r:id="rId4"/>
    <p:sldId id="1257" r:id="rId5"/>
    <p:sldId id="1258" r:id="rId6"/>
    <p:sldId id="1259" r:id="rId7"/>
    <p:sldId id="1260" r:id="rId8"/>
    <p:sldId id="1261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381" autoAdjust="0"/>
    <p:restoredTop sz="94660"/>
  </p:normalViewPr>
  <p:slideViewPr>
    <p:cSldViewPr snapToGrid="0">
      <p:cViewPr varScale="1">
        <p:scale>
          <a:sx n="48" d="100"/>
          <a:sy n="48" d="100"/>
        </p:scale>
        <p:origin x="48" y="8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贵申 王" userId="201fba2491c5f930" providerId="LiveId" clId="{039905CA-F20E-43DA-B2CF-89795E365374}"/>
    <pc:docChg chg="modSld">
      <pc:chgData name="贵申 王" userId="201fba2491c5f930" providerId="LiveId" clId="{039905CA-F20E-43DA-B2CF-89795E365374}" dt="2025-06-27T02:10:33.400" v="0" actId="14100"/>
      <pc:docMkLst>
        <pc:docMk/>
      </pc:docMkLst>
      <pc:sldChg chg="modSp">
        <pc:chgData name="贵申 王" userId="201fba2491c5f930" providerId="LiveId" clId="{039905CA-F20E-43DA-B2CF-89795E365374}" dt="2025-06-27T02:10:33.400" v="0" actId="14100"/>
        <pc:sldMkLst>
          <pc:docMk/>
          <pc:sldMk cId="0" sldId="1254"/>
        </pc:sldMkLst>
      </pc:sldChg>
    </pc:docChg>
  </pc:docChgLst>
  <pc:docChgLst>
    <pc:chgData name="贵申 王" userId="201fba2491c5f930" providerId="LiveId" clId="{243C8CF2-E72A-4C70-BEF4-8E0A8DC66FEE}"/>
    <pc:docChg chg="undo custSel addSld delSld modSld">
      <pc:chgData name="贵申 王" userId="201fba2491c5f930" providerId="LiveId" clId="{243C8CF2-E72A-4C70-BEF4-8E0A8DC66FEE}" dt="2025-08-01T04:35:31.153" v="139" actId="20577"/>
      <pc:docMkLst>
        <pc:docMk/>
      </pc:docMkLst>
      <pc:sldChg chg="modSp mod">
        <pc:chgData name="贵申 王" userId="201fba2491c5f930" providerId="LiveId" clId="{243C8CF2-E72A-4C70-BEF4-8E0A8DC66FEE}" dt="2025-08-01T04:34:52.200" v="111" actId="20577"/>
        <pc:sldMkLst>
          <pc:docMk/>
          <pc:sldMk cId="0" sldId="1254"/>
        </pc:sldMkLst>
        <pc:spChg chg="mod">
          <ac:chgData name="贵申 王" userId="201fba2491c5f930" providerId="LiveId" clId="{243C8CF2-E72A-4C70-BEF4-8E0A8DC66FEE}" dt="2025-08-01T04:34:52.200" v="111" actId="20577"/>
          <ac:spMkLst>
            <pc:docMk/>
            <pc:sldMk cId="0" sldId="1254"/>
            <ac:spMk id="732162" creationId="{CD5651A2-B890-93AE-E8D5-E5EF9300BD59}"/>
          </ac:spMkLst>
        </pc:spChg>
        <pc:spChg chg="mod">
          <ac:chgData name="贵申 王" userId="201fba2491c5f930" providerId="LiveId" clId="{243C8CF2-E72A-4C70-BEF4-8E0A8DC66FEE}" dt="2025-08-01T04:31:21.075" v="106" actId="20577"/>
          <ac:spMkLst>
            <pc:docMk/>
            <pc:sldMk cId="0" sldId="1254"/>
            <ac:spMk id="732163" creationId="{DE278D42-89D1-1B65-FCDF-1355F5FFEB67}"/>
          </ac:spMkLst>
        </pc:spChg>
      </pc:sldChg>
      <pc:sldChg chg="del">
        <pc:chgData name="贵申 王" userId="201fba2491c5f930" providerId="LiveId" clId="{243C8CF2-E72A-4C70-BEF4-8E0A8DC66FEE}" dt="2025-08-01T03:58:50.921" v="0" actId="47"/>
        <pc:sldMkLst>
          <pc:docMk/>
          <pc:sldMk cId="3000356800" sldId="1255"/>
        </pc:sldMkLst>
      </pc:sldChg>
      <pc:sldChg chg="modSp add mod">
        <pc:chgData name="贵申 王" userId="201fba2491c5f930" providerId="LiveId" clId="{243C8CF2-E72A-4C70-BEF4-8E0A8DC66FEE}" dt="2025-08-01T04:34:58.775" v="115" actId="20577"/>
        <pc:sldMkLst>
          <pc:docMk/>
          <pc:sldMk cId="3833545542" sldId="1255"/>
        </pc:sldMkLst>
        <pc:spChg chg="mod">
          <ac:chgData name="贵申 王" userId="201fba2491c5f930" providerId="LiveId" clId="{243C8CF2-E72A-4C70-BEF4-8E0A8DC66FEE}" dt="2025-08-01T04:34:58.775" v="115" actId="20577"/>
          <ac:spMkLst>
            <pc:docMk/>
            <pc:sldMk cId="3833545542" sldId="1255"/>
            <ac:spMk id="732162" creationId="{249F5E35-AB96-6646-E4E6-619E6A909058}"/>
          </ac:spMkLst>
        </pc:spChg>
        <pc:spChg chg="mod">
          <ac:chgData name="贵申 王" userId="201fba2491c5f930" providerId="LiveId" clId="{243C8CF2-E72A-4C70-BEF4-8E0A8DC66FEE}" dt="2025-08-01T04:25:12.682" v="96" actId="20577"/>
          <ac:spMkLst>
            <pc:docMk/>
            <pc:sldMk cId="3833545542" sldId="1255"/>
            <ac:spMk id="732163" creationId="{DBC91942-C5BF-9B31-8368-3E2E1627FD17}"/>
          </ac:spMkLst>
        </pc:spChg>
      </pc:sldChg>
      <pc:sldChg chg="del">
        <pc:chgData name="贵申 王" userId="201fba2491c5f930" providerId="LiveId" clId="{243C8CF2-E72A-4C70-BEF4-8E0A8DC66FEE}" dt="2025-08-01T03:58:51.147" v="1" actId="47"/>
        <pc:sldMkLst>
          <pc:docMk/>
          <pc:sldMk cId="2642725768" sldId="1256"/>
        </pc:sldMkLst>
      </pc:sldChg>
      <pc:sldChg chg="modSp add mod">
        <pc:chgData name="贵申 王" userId="201fba2491c5f930" providerId="LiveId" clId="{243C8CF2-E72A-4C70-BEF4-8E0A8DC66FEE}" dt="2025-08-01T04:35:04.625" v="119" actId="20577"/>
        <pc:sldMkLst>
          <pc:docMk/>
          <pc:sldMk cId="2719805431" sldId="1256"/>
        </pc:sldMkLst>
        <pc:spChg chg="mod">
          <ac:chgData name="贵申 王" userId="201fba2491c5f930" providerId="LiveId" clId="{243C8CF2-E72A-4C70-BEF4-8E0A8DC66FEE}" dt="2025-08-01T04:35:04.625" v="119" actId="20577"/>
          <ac:spMkLst>
            <pc:docMk/>
            <pc:sldMk cId="2719805431" sldId="1256"/>
            <ac:spMk id="732162" creationId="{EA53D9B7-A201-3E41-19DC-5B40BAD798B8}"/>
          </ac:spMkLst>
        </pc:spChg>
        <pc:spChg chg="mod">
          <ac:chgData name="贵申 王" userId="201fba2491c5f930" providerId="LiveId" clId="{243C8CF2-E72A-4C70-BEF4-8E0A8DC66FEE}" dt="2025-08-01T04:27:44.833" v="102" actId="20577"/>
          <ac:spMkLst>
            <pc:docMk/>
            <pc:sldMk cId="2719805431" sldId="1256"/>
            <ac:spMk id="732163" creationId="{F7BAAB5F-6CAF-B9FB-5972-FCBB6E59FD2A}"/>
          </ac:spMkLst>
        </pc:spChg>
      </pc:sldChg>
      <pc:sldChg chg="del">
        <pc:chgData name="贵申 王" userId="201fba2491c5f930" providerId="LiveId" clId="{243C8CF2-E72A-4C70-BEF4-8E0A8DC66FEE}" dt="2025-08-01T03:58:51.845" v="3" actId="47"/>
        <pc:sldMkLst>
          <pc:docMk/>
          <pc:sldMk cId="1806181254" sldId="1257"/>
        </pc:sldMkLst>
      </pc:sldChg>
      <pc:sldChg chg="modSp add mod">
        <pc:chgData name="贵申 王" userId="201fba2491c5f930" providerId="LiveId" clId="{243C8CF2-E72A-4C70-BEF4-8E0A8DC66FEE}" dt="2025-08-01T04:35:09.674" v="123" actId="20577"/>
        <pc:sldMkLst>
          <pc:docMk/>
          <pc:sldMk cId="3458180505" sldId="1257"/>
        </pc:sldMkLst>
        <pc:spChg chg="mod">
          <ac:chgData name="贵申 王" userId="201fba2491c5f930" providerId="LiveId" clId="{243C8CF2-E72A-4C70-BEF4-8E0A8DC66FEE}" dt="2025-08-01T04:35:09.674" v="123" actId="20577"/>
          <ac:spMkLst>
            <pc:docMk/>
            <pc:sldMk cId="3458180505" sldId="1257"/>
            <ac:spMk id="732162" creationId="{4F8E5348-D4F3-1C2E-4C4C-EE18C6C5AD8F}"/>
          </ac:spMkLst>
        </pc:spChg>
        <pc:spChg chg="mod">
          <ac:chgData name="贵申 王" userId="201fba2491c5f930" providerId="LiveId" clId="{243C8CF2-E72A-4C70-BEF4-8E0A8DC66FEE}" dt="2025-08-01T04:29:55.707" v="104" actId="20577"/>
          <ac:spMkLst>
            <pc:docMk/>
            <pc:sldMk cId="3458180505" sldId="1257"/>
            <ac:spMk id="732163" creationId="{263C14F6-D101-07E3-3A14-315FD621B2CD}"/>
          </ac:spMkLst>
        </pc:spChg>
      </pc:sldChg>
      <pc:sldChg chg="del">
        <pc:chgData name="贵申 王" userId="201fba2491c5f930" providerId="LiveId" clId="{243C8CF2-E72A-4C70-BEF4-8E0A8DC66FEE}" dt="2025-08-01T03:58:52.913" v="5" actId="47"/>
        <pc:sldMkLst>
          <pc:docMk/>
          <pc:sldMk cId="1115095133" sldId="1258"/>
        </pc:sldMkLst>
      </pc:sldChg>
      <pc:sldChg chg="modSp add mod">
        <pc:chgData name="贵申 王" userId="201fba2491c5f930" providerId="LiveId" clId="{243C8CF2-E72A-4C70-BEF4-8E0A8DC66FEE}" dt="2025-08-01T04:35:14.804" v="127" actId="20577"/>
        <pc:sldMkLst>
          <pc:docMk/>
          <pc:sldMk cId="2030953247" sldId="1258"/>
        </pc:sldMkLst>
        <pc:spChg chg="mod">
          <ac:chgData name="贵申 王" userId="201fba2491c5f930" providerId="LiveId" clId="{243C8CF2-E72A-4C70-BEF4-8E0A8DC66FEE}" dt="2025-08-01T04:35:14.804" v="127" actId="20577"/>
          <ac:spMkLst>
            <pc:docMk/>
            <pc:sldMk cId="2030953247" sldId="1258"/>
            <ac:spMk id="732162" creationId="{1B6F319F-424B-D6B9-F8E4-C7B588D30A29}"/>
          </ac:spMkLst>
        </pc:spChg>
      </pc:sldChg>
      <pc:sldChg chg="del">
        <pc:chgData name="贵申 王" userId="201fba2491c5f930" providerId="LiveId" clId="{243C8CF2-E72A-4C70-BEF4-8E0A8DC66FEE}" dt="2025-08-01T03:58:51.384" v="2" actId="47"/>
        <pc:sldMkLst>
          <pc:docMk/>
          <pc:sldMk cId="2159149950" sldId="1259"/>
        </pc:sldMkLst>
      </pc:sldChg>
      <pc:sldChg chg="modSp add mod replId">
        <pc:chgData name="贵申 王" userId="201fba2491c5f930" providerId="LiveId" clId="{243C8CF2-E72A-4C70-BEF4-8E0A8DC66FEE}" dt="2025-08-01T04:35:20.199" v="131" actId="20577"/>
        <pc:sldMkLst>
          <pc:docMk/>
          <pc:sldMk cId="3677458367" sldId="1259"/>
        </pc:sldMkLst>
        <pc:spChg chg="mod">
          <ac:chgData name="贵申 王" userId="201fba2491c5f930" providerId="LiveId" clId="{243C8CF2-E72A-4C70-BEF4-8E0A8DC66FEE}" dt="2025-08-01T04:35:20.199" v="131" actId="20577"/>
          <ac:spMkLst>
            <pc:docMk/>
            <pc:sldMk cId="3677458367" sldId="1259"/>
            <ac:spMk id="732162" creationId="{676951AA-1657-CE5B-C462-FF5DCBA82E3C}"/>
          </ac:spMkLst>
        </pc:spChg>
      </pc:sldChg>
      <pc:sldChg chg="modSp add mod replId">
        <pc:chgData name="贵申 王" userId="201fba2491c5f930" providerId="LiveId" clId="{243C8CF2-E72A-4C70-BEF4-8E0A8DC66FEE}" dt="2025-08-01T04:35:25.699" v="135" actId="20577"/>
        <pc:sldMkLst>
          <pc:docMk/>
          <pc:sldMk cId="1042906284" sldId="1260"/>
        </pc:sldMkLst>
        <pc:spChg chg="mod">
          <ac:chgData name="贵申 王" userId="201fba2491c5f930" providerId="LiveId" clId="{243C8CF2-E72A-4C70-BEF4-8E0A8DC66FEE}" dt="2025-08-01T04:35:25.699" v="135" actId="20577"/>
          <ac:spMkLst>
            <pc:docMk/>
            <pc:sldMk cId="1042906284" sldId="1260"/>
            <ac:spMk id="732162" creationId="{D00F8C9D-3955-6681-36C5-1DE2F279DA95}"/>
          </ac:spMkLst>
        </pc:spChg>
      </pc:sldChg>
      <pc:sldChg chg="del">
        <pc:chgData name="贵申 王" userId="201fba2491c5f930" providerId="LiveId" clId="{243C8CF2-E72A-4C70-BEF4-8E0A8DC66FEE}" dt="2025-08-01T03:58:52.594" v="4" actId="47"/>
        <pc:sldMkLst>
          <pc:docMk/>
          <pc:sldMk cId="3397097176" sldId="1260"/>
        </pc:sldMkLst>
      </pc:sldChg>
      <pc:sldChg chg="modSp add mod replId">
        <pc:chgData name="贵申 王" userId="201fba2491c5f930" providerId="LiveId" clId="{243C8CF2-E72A-4C70-BEF4-8E0A8DC66FEE}" dt="2025-08-01T04:35:31.153" v="139" actId="20577"/>
        <pc:sldMkLst>
          <pc:docMk/>
          <pc:sldMk cId="404728228" sldId="1261"/>
        </pc:sldMkLst>
        <pc:spChg chg="mod">
          <ac:chgData name="贵申 王" userId="201fba2491c5f930" providerId="LiveId" clId="{243C8CF2-E72A-4C70-BEF4-8E0A8DC66FEE}" dt="2025-08-01T04:35:31.153" v="139" actId="20577"/>
          <ac:spMkLst>
            <pc:docMk/>
            <pc:sldMk cId="404728228" sldId="1261"/>
            <ac:spMk id="732162" creationId="{B08D3304-B0DA-BF2A-2274-16E7E6F03883}"/>
          </ac:spMkLst>
        </pc:spChg>
      </pc:sldChg>
      <pc:sldChg chg="add del">
        <pc:chgData name="贵申 王" userId="201fba2491c5f930" providerId="LiveId" clId="{243C8CF2-E72A-4C70-BEF4-8E0A8DC66FEE}" dt="2025-08-01T04:02:38.452" v="9" actId="47"/>
        <pc:sldMkLst>
          <pc:docMk/>
          <pc:sldMk cId="2400542334" sldId="1261"/>
        </pc:sldMkLst>
      </pc:sldChg>
    </pc:docChg>
  </pc:docChgLst>
  <pc:docChgLst>
    <pc:chgData name="贵申 王" userId="201fba2491c5f930" providerId="LiveId" clId="{5B88975B-D7F0-4C1F-BE6F-A27809AB5FA8}"/>
    <pc:docChg chg="undo custSel addSld modSld">
      <pc:chgData name="贵申 王" userId="201fba2491c5f930" providerId="LiveId" clId="{5B88975B-D7F0-4C1F-BE6F-A27809AB5FA8}" dt="2023-10-19T20:49:31.776" v="46" actId="20577"/>
      <pc:docMkLst>
        <pc:docMk/>
      </pc:docMkLst>
      <pc:sldChg chg="addSp delSp modSp add mod">
        <pc:chgData name="贵申 王" userId="201fba2491c5f930" providerId="LiveId" clId="{5B88975B-D7F0-4C1F-BE6F-A27809AB5FA8}" dt="2023-10-19T20:49:31.776" v="46" actId="20577"/>
        <pc:sldMkLst>
          <pc:docMk/>
          <pc:sldMk cId="0" sldId="1254"/>
        </pc:sldMkLst>
      </pc:sldChg>
    </pc:docChg>
  </pc:docChgLst>
  <pc:docChgLst>
    <pc:chgData name="贵申 王" userId="201fba2491c5f930" providerId="LiveId" clId="{5D33874C-8635-4CF5-A07A-EE53D53E5985}"/>
    <pc:docChg chg="undo custSel addSld modSld sldOrd">
      <pc:chgData name="贵申 王" userId="201fba2491c5f930" providerId="LiveId" clId="{5D33874C-8635-4CF5-A07A-EE53D53E5985}" dt="2025-07-25T03:51:37.738" v="267" actId="20577"/>
      <pc:docMkLst>
        <pc:docMk/>
      </pc:docMkLst>
      <pc:sldChg chg="modSp mod">
        <pc:chgData name="贵申 王" userId="201fba2491c5f930" providerId="LiveId" clId="{5D33874C-8635-4CF5-A07A-EE53D53E5985}" dt="2025-07-25T03:50:16.488" v="237" actId="20577"/>
        <pc:sldMkLst>
          <pc:docMk/>
          <pc:sldMk cId="0" sldId="1254"/>
        </pc:sldMkLst>
        <pc:spChg chg="mod">
          <ac:chgData name="贵申 王" userId="201fba2491c5f930" providerId="LiveId" clId="{5D33874C-8635-4CF5-A07A-EE53D53E5985}" dt="2025-07-25T03:50:16.488" v="237" actId="20577"/>
          <ac:spMkLst>
            <pc:docMk/>
            <pc:sldMk cId="0" sldId="1254"/>
            <ac:spMk id="732162" creationId="{CD5651A2-B890-93AE-E8D5-E5EF9300BD59}"/>
          </ac:spMkLst>
        </pc:spChg>
        <pc:spChg chg="mod">
          <ac:chgData name="贵申 王" userId="201fba2491c5f930" providerId="LiveId" clId="{5D33874C-8635-4CF5-A07A-EE53D53E5985}" dt="2025-07-25T03:47:43.571" v="214" actId="20577"/>
          <ac:spMkLst>
            <pc:docMk/>
            <pc:sldMk cId="0" sldId="1254"/>
            <ac:spMk id="732163" creationId="{DE278D42-89D1-1B65-FCDF-1355F5FFEB67}"/>
          </ac:spMkLst>
        </pc:spChg>
      </pc:sldChg>
      <pc:sldChg chg="modSp add mod">
        <pc:chgData name="贵申 王" userId="201fba2491c5f930" providerId="LiveId" clId="{5D33874C-8635-4CF5-A07A-EE53D53E5985}" dt="2025-07-25T03:50:25.100" v="241" actId="20577"/>
        <pc:sldMkLst>
          <pc:docMk/>
          <pc:sldMk cId="3000356800" sldId="1255"/>
        </pc:sldMkLst>
      </pc:sldChg>
      <pc:sldChg chg="modSp add mod">
        <pc:chgData name="贵申 王" userId="201fba2491c5f930" providerId="LiveId" clId="{5D33874C-8635-4CF5-A07A-EE53D53E5985}" dt="2025-07-25T03:50:31.082" v="245" actId="20577"/>
        <pc:sldMkLst>
          <pc:docMk/>
          <pc:sldMk cId="2642725768" sldId="1256"/>
        </pc:sldMkLst>
      </pc:sldChg>
      <pc:sldChg chg="modSp add mod">
        <pc:chgData name="贵申 王" userId="201fba2491c5f930" providerId="LiveId" clId="{5D33874C-8635-4CF5-A07A-EE53D53E5985}" dt="2025-07-25T03:50:46.706" v="253" actId="20577"/>
        <pc:sldMkLst>
          <pc:docMk/>
          <pc:sldMk cId="1806181254" sldId="1257"/>
        </pc:sldMkLst>
      </pc:sldChg>
      <pc:sldChg chg="modSp add mod">
        <pc:chgData name="贵申 王" userId="201fba2491c5f930" providerId="LiveId" clId="{5D33874C-8635-4CF5-A07A-EE53D53E5985}" dt="2025-07-25T03:51:01.737" v="261" actId="20577"/>
        <pc:sldMkLst>
          <pc:docMk/>
          <pc:sldMk cId="1115095133" sldId="1258"/>
        </pc:sldMkLst>
      </pc:sldChg>
      <pc:sldChg chg="modSp add mod ord">
        <pc:chgData name="贵申 王" userId="201fba2491c5f930" providerId="LiveId" clId="{5D33874C-8635-4CF5-A07A-EE53D53E5985}" dt="2025-07-25T03:50:38.091" v="249" actId="20577"/>
        <pc:sldMkLst>
          <pc:docMk/>
          <pc:sldMk cId="2159149950" sldId="1259"/>
        </pc:sldMkLst>
      </pc:sldChg>
      <pc:sldChg chg="modSp add mod ord">
        <pc:chgData name="贵申 王" userId="201fba2491c5f930" providerId="LiveId" clId="{5D33874C-8635-4CF5-A07A-EE53D53E5985}" dt="2025-07-25T03:51:37.738" v="267" actId="20577"/>
        <pc:sldMkLst>
          <pc:docMk/>
          <pc:sldMk cId="3397097176" sldId="1260"/>
        </pc:sldMkLst>
      </pc:sldChg>
      <pc:sldChg chg="modSp add mod ord">
        <pc:chgData name="贵申 王" userId="201fba2491c5f930" providerId="LiveId" clId="{5D33874C-8635-4CF5-A07A-EE53D53E5985}" dt="2025-07-25T03:51:07.665" v="265" actId="20577"/>
        <pc:sldMkLst>
          <pc:docMk/>
          <pc:sldMk cId="2400542334" sldId="1261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64DD4E-84D0-4CD6-8027-978C9AF4D0D2}" type="datetimeFigureOut">
              <a:rPr lang="en-US" smtClean="0"/>
              <a:t>7/31/2025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AE1649-B9C3-4243-BC99-EC258870A9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16016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3186" name="Rectangle 7">
            <a:extLst>
              <a:ext uri="{FF2B5EF4-FFF2-40B4-BE49-F238E27FC236}">
                <a16:creationId xmlns:a16="http://schemas.microsoft.com/office/drawing/2014/main" id="{FFD7D7DE-1544-9C0F-F3EF-96A3A6607E5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EDC2292F-7085-478E-BC44-27D13F5060E5}" type="slidenum">
              <a:rPr kumimoji="0" lang="en-US" altLang="en-US" smtClean="0">
                <a:latin typeface="Times New Roman" panose="02020603050405020304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733187" name="Rectangle 2">
            <a:extLst>
              <a:ext uri="{FF2B5EF4-FFF2-40B4-BE49-F238E27FC236}">
                <a16:creationId xmlns:a16="http://schemas.microsoft.com/office/drawing/2014/main" id="{C56E3F39-F3B9-FE0A-7E92-7EFBE5B5087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3188" name="Rectangle 3">
            <a:extLst>
              <a:ext uri="{FF2B5EF4-FFF2-40B4-BE49-F238E27FC236}">
                <a16:creationId xmlns:a16="http://schemas.microsoft.com/office/drawing/2014/main" id="{5049B070-941C-4381-3ACC-5BEA5BC3ECF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SC FLi S5 TT" pitchFamily="49" charset="-128"/>
              <a:ea typeface="TSC FLi S5 TT" pitchFamily="49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EFA3F4-9420-618C-345D-296D735887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3186" name="Rectangle 7">
            <a:extLst>
              <a:ext uri="{FF2B5EF4-FFF2-40B4-BE49-F238E27FC236}">
                <a16:creationId xmlns:a16="http://schemas.microsoft.com/office/drawing/2014/main" id="{5CA95070-BB7C-A23D-2179-7E2F9B368AA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EDC2292F-7085-478E-BC44-27D13F5060E5}" type="slidenum">
              <a:rPr kumimoji="0" lang="en-US" altLang="en-US" smtClean="0">
                <a:latin typeface="Times New Roman" panose="02020603050405020304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733187" name="Rectangle 2">
            <a:extLst>
              <a:ext uri="{FF2B5EF4-FFF2-40B4-BE49-F238E27FC236}">
                <a16:creationId xmlns:a16="http://schemas.microsoft.com/office/drawing/2014/main" id="{93702E94-6532-413D-32CC-BBE4AB09067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3188" name="Rectangle 3">
            <a:extLst>
              <a:ext uri="{FF2B5EF4-FFF2-40B4-BE49-F238E27FC236}">
                <a16:creationId xmlns:a16="http://schemas.microsoft.com/office/drawing/2014/main" id="{43B818E9-1021-C6DC-DBA3-F57CC8B14B4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SC FLi S5 TT" pitchFamily="49" charset="-128"/>
              <a:ea typeface="TSC FLi S5 TT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1109379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49F85B-84F1-2A05-CCAA-01BD7A9053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3186" name="Rectangle 7">
            <a:extLst>
              <a:ext uri="{FF2B5EF4-FFF2-40B4-BE49-F238E27FC236}">
                <a16:creationId xmlns:a16="http://schemas.microsoft.com/office/drawing/2014/main" id="{80720B74-67E3-1402-A6B1-E7EAFD3848A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EDC2292F-7085-478E-BC44-27D13F5060E5}" type="slidenum">
              <a:rPr kumimoji="0" lang="en-US" altLang="en-US" smtClean="0">
                <a:latin typeface="Times New Roman" panose="02020603050405020304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733187" name="Rectangle 2">
            <a:extLst>
              <a:ext uri="{FF2B5EF4-FFF2-40B4-BE49-F238E27FC236}">
                <a16:creationId xmlns:a16="http://schemas.microsoft.com/office/drawing/2014/main" id="{CC501D5F-C826-D8CE-34C7-D21DFD37AB9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3188" name="Rectangle 3">
            <a:extLst>
              <a:ext uri="{FF2B5EF4-FFF2-40B4-BE49-F238E27FC236}">
                <a16:creationId xmlns:a16="http://schemas.microsoft.com/office/drawing/2014/main" id="{C4ADBA2D-C02C-F96C-CEB0-B7564A4DD1F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SC FLi S5 TT" pitchFamily="49" charset="-128"/>
              <a:ea typeface="TSC FLi S5 TT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69128438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58E50E-2E91-61A1-B2A3-077C7CC817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3186" name="Rectangle 7">
            <a:extLst>
              <a:ext uri="{FF2B5EF4-FFF2-40B4-BE49-F238E27FC236}">
                <a16:creationId xmlns:a16="http://schemas.microsoft.com/office/drawing/2014/main" id="{B9280BE0-2224-4056-E840-44D058B47A9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EDC2292F-7085-478E-BC44-27D13F5060E5}" type="slidenum">
              <a:rPr kumimoji="0" lang="en-US" altLang="en-US" smtClean="0">
                <a:latin typeface="Times New Roman" panose="02020603050405020304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733187" name="Rectangle 2">
            <a:extLst>
              <a:ext uri="{FF2B5EF4-FFF2-40B4-BE49-F238E27FC236}">
                <a16:creationId xmlns:a16="http://schemas.microsoft.com/office/drawing/2014/main" id="{8BD1DFE8-33AD-B56D-8978-98F08BDA5D3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3188" name="Rectangle 3">
            <a:extLst>
              <a:ext uri="{FF2B5EF4-FFF2-40B4-BE49-F238E27FC236}">
                <a16:creationId xmlns:a16="http://schemas.microsoft.com/office/drawing/2014/main" id="{73933A83-6CEF-E43B-64A4-621E02FAAEE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SC FLi S5 TT" pitchFamily="49" charset="-128"/>
              <a:ea typeface="TSC FLi S5 TT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33249930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ECE35B-FF3E-920F-C398-6790DC7425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3186" name="Rectangle 7">
            <a:extLst>
              <a:ext uri="{FF2B5EF4-FFF2-40B4-BE49-F238E27FC236}">
                <a16:creationId xmlns:a16="http://schemas.microsoft.com/office/drawing/2014/main" id="{5B7E2DF2-2C58-C8DC-361F-0D071688D13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EDC2292F-7085-478E-BC44-27D13F5060E5}" type="slidenum">
              <a:rPr kumimoji="0" lang="en-US" altLang="en-US" smtClean="0">
                <a:latin typeface="Times New Roman" panose="02020603050405020304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733187" name="Rectangle 2">
            <a:extLst>
              <a:ext uri="{FF2B5EF4-FFF2-40B4-BE49-F238E27FC236}">
                <a16:creationId xmlns:a16="http://schemas.microsoft.com/office/drawing/2014/main" id="{E4ABB39E-A4A3-B3A4-7464-A8A7764ADC7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3188" name="Rectangle 3">
            <a:extLst>
              <a:ext uri="{FF2B5EF4-FFF2-40B4-BE49-F238E27FC236}">
                <a16:creationId xmlns:a16="http://schemas.microsoft.com/office/drawing/2014/main" id="{7738F93D-52CE-22FC-B95F-55B1A50EDDB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SC FLi S5 TT" pitchFamily="49" charset="-128"/>
              <a:ea typeface="TSC FLi S5 TT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52600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DE13BA-80FC-2CB1-1C74-FDA0D341A0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3186" name="Rectangle 7">
            <a:extLst>
              <a:ext uri="{FF2B5EF4-FFF2-40B4-BE49-F238E27FC236}">
                <a16:creationId xmlns:a16="http://schemas.microsoft.com/office/drawing/2014/main" id="{C8C120E1-C51D-592E-3487-8B3C0E147F6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EDC2292F-7085-478E-BC44-27D13F5060E5}" type="slidenum">
              <a:rPr kumimoji="0" lang="en-US" altLang="en-US" smtClean="0">
                <a:latin typeface="Times New Roman" panose="02020603050405020304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733187" name="Rectangle 2">
            <a:extLst>
              <a:ext uri="{FF2B5EF4-FFF2-40B4-BE49-F238E27FC236}">
                <a16:creationId xmlns:a16="http://schemas.microsoft.com/office/drawing/2014/main" id="{5CFE3386-F93F-D40A-6B9C-62AE1DD317F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3188" name="Rectangle 3">
            <a:extLst>
              <a:ext uri="{FF2B5EF4-FFF2-40B4-BE49-F238E27FC236}">
                <a16:creationId xmlns:a16="http://schemas.microsoft.com/office/drawing/2014/main" id="{EC0E9B97-3630-D99C-2E6E-27D61C7575C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SC FLi S5 TT" pitchFamily="49" charset="-128"/>
              <a:ea typeface="TSC FLi S5 TT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674931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EB4E95-6C2F-FA6E-6B26-222A0F477B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3186" name="Rectangle 7">
            <a:extLst>
              <a:ext uri="{FF2B5EF4-FFF2-40B4-BE49-F238E27FC236}">
                <a16:creationId xmlns:a16="http://schemas.microsoft.com/office/drawing/2014/main" id="{9BDF6D19-E6C4-90B6-93FE-0450F931EE1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EDC2292F-7085-478E-BC44-27D13F5060E5}" type="slidenum">
              <a:rPr kumimoji="0" lang="en-US" altLang="en-US" smtClean="0">
                <a:latin typeface="Times New Roman" panose="02020603050405020304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7</a:t>
            </a:fld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733187" name="Rectangle 2">
            <a:extLst>
              <a:ext uri="{FF2B5EF4-FFF2-40B4-BE49-F238E27FC236}">
                <a16:creationId xmlns:a16="http://schemas.microsoft.com/office/drawing/2014/main" id="{A0D94D2A-3AB7-4DA8-ED5D-66900267A78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3188" name="Rectangle 3">
            <a:extLst>
              <a:ext uri="{FF2B5EF4-FFF2-40B4-BE49-F238E27FC236}">
                <a16:creationId xmlns:a16="http://schemas.microsoft.com/office/drawing/2014/main" id="{BB23BA37-34BB-F8B9-20C7-BCB7831C9BA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SC FLi S5 TT" pitchFamily="49" charset="-128"/>
              <a:ea typeface="TSC FLi S5 TT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2049213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FC86ED-EA39-6BBB-BFD7-28B6A47535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3186" name="Rectangle 7">
            <a:extLst>
              <a:ext uri="{FF2B5EF4-FFF2-40B4-BE49-F238E27FC236}">
                <a16:creationId xmlns:a16="http://schemas.microsoft.com/office/drawing/2014/main" id="{C59DD1FB-3BC6-85E7-D2FA-A707E677EB6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EDC2292F-7085-478E-BC44-27D13F5060E5}" type="slidenum">
              <a:rPr kumimoji="0" lang="en-US" altLang="en-US" smtClean="0">
                <a:latin typeface="Times New Roman" panose="02020603050405020304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8</a:t>
            </a:fld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733187" name="Rectangle 2">
            <a:extLst>
              <a:ext uri="{FF2B5EF4-FFF2-40B4-BE49-F238E27FC236}">
                <a16:creationId xmlns:a16="http://schemas.microsoft.com/office/drawing/2014/main" id="{4C9A688A-1372-DA1A-A8E8-39113F6FE15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3188" name="Rectangle 3">
            <a:extLst>
              <a:ext uri="{FF2B5EF4-FFF2-40B4-BE49-F238E27FC236}">
                <a16:creationId xmlns:a16="http://schemas.microsoft.com/office/drawing/2014/main" id="{49412808-0818-0BF1-2AAA-3D9426B4185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SC FLi S5 TT" pitchFamily="49" charset="-128"/>
              <a:ea typeface="TSC FLi S5 TT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428323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5745CC54-0AA4-FA1B-85E5-B47A167020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6F3D3A3-F487-7725-A27E-616DEAF6B8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D0D528C2-5F5C-8AB9-AC68-49E616C152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BB5BCC-31CF-4766-A10D-EB7FFB8FFC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424755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388364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2162" name="Rectangle 2">
            <a:extLst>
              <a:ext uri="{FF2B5EF4-FFF2-40B4-BE49-F238E27FC236}">
                <a16:creationId xmlns:a16="http://schemas.microsoft.com/office/drawing/2014/main" id="{CD5651A2-B890-93AE-E8D5-E5EF9300BD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38400" y="420400"/>
            <a:ext cx="73152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/>
            <a:r>
              <a:rPr lang="zh-CN" alt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我在这里 </a:t>
            </a:r>
            <a:endParaRPr lang="en-US" altLang="zh-CN" sz="3200" b="1" dirty="0">
              <a:solidFill>
                <a:srgbClr val="FF000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/>
            <a:r>
              <a:rPr lang="en-US" altLang="zh-CN" sz="3200" b="1" dirty="0">
                <a:solidFill>
                  <a:srgbClr val="FF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HI-NE-NI  Here I am 1/8</a:t>
            </a:r>
          </a:p>
        </p:txBody>
      </p:sp>
      <p:sp>
        <p:nvSpPr>
          <p:cNvPr id="732163" name="Rectangle 3">
            <a:extLst>
              <a:ext uri="{FF2B5EF4-FFF2-40B4-BE49-F238E27FC236}">
                <a16:creationId xmlns:a16="http://schemas.microsoft.com/office/drawing/2014/main" id="{DE278D42-89D1-1B65-FCDF-1355F5FFEB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8190" y="1878330"/>
            <a:ext cx="10675620" cy="43279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ts val="600"/>
              </a:spcBef>
              <a:buSzPct val="85000"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耶和華我的主啊！</a:t>
            </a:r>
            <a:endParaRPr lang="en-US" altLang="zh-CN" sz="32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>
              <a:spcBef>
                <a:spcPts val="600"/>
              </a:spcBef>
              <a:buSzPct val="85000"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求你使我放下心中，放下心中所愛。</a:t>
            </a:r>
          </a:p>
          <a:p>
            <a:pPr algn="ctr">
              <a:spcBef>
                <a:spcPts val="600"/>
              </a:spcBef>
              <a:buSzPct val="85000"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耶和華我的主啊！</a:t>
            </a:r>
            <a:endParaRPr lang="en-US" altLang="zh-CN" sz="32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>
              <a:spcBef>
                <a:spcPts val="600"/>
              </a:spcBef>
              <a:buSzPct val="85000"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求你使我打碎心中，心中偶像，</a:t>
            </a:r>
          </a:p>
          <a:p>
            <a:pPr algn="ctr">
              <a:spcBef>
                <a:spcPts val="600"/>
              </a:spcBef>
              <a:buSzPct val="85000"/>
            </a:pPr>
            <a:endParaRPr lang="zh-CN" altLang="en-US" sz="20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>
              <a:buSzPct val="85000"/>
            </a:pPr>
            <a:r>
              <a:rPr lang="en-US" altLang="zh-CN" sz="2800" dirty="0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Yahweh! O my LORD, my God,</a:t>
            </a:r>
          </a:p>
          <a:p>
            <a:pPr algn="ctr">
              <a:buSzPct val="85000"/>
            </a:pPr>
            <a:r>
              <a:rPr lang="en-US" altLang="zh-CN" sz="2800" dirty="0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Come and help me forsake my love, forsake my love, my all.</a:t>
            </a:r>
          </a:p>
          <a:p>
            <a:pPr algn="ctr">
              <a:buSzPct val="85000"/>
            </a:pPr>
            <a:r>
              <a:rPr lang="en-US" altLang="zh-CN" sz="2800" dirty="0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Yahweh! O my LORD, my God,</a:t>
            </a:r>
          </a:p>
          <a:p>
            <a:pPr algn="ctr">
              <a:buSzPct val="85000"/>
            </a:pPr>
            <a:r>
              <a:rPr lang="en-US" altLang="zh-CN" sz="2800" dirty="0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Help me break down all my idols, idols in my heart,</a:t>
            </a:r>
          </a:p>
          <a:p>
            <a:pPr algn="ctr">
              <a:buSzPct val="85000"/>
            </a:pPr>
            <a:endParaRPr lang="en-US" altLang="zh-C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916320-8BF1-F62B-5514-8BE6BBB29E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2162" name="Rectangle 2">
            <a:extLst>
              <a:ext uri="{FF2B5EF4-FFF2-40B4-BE49-F238E27FC236}">
                <a16:creationId xmlns:a16="http://schemas.microsoft.com/office/drawing/2014/main" id="{249F5E35-AB96-6646-E4E6-619E6A9090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38400" y="420400"/>
            <a:ext cx="73152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/>
            <a:r>
              <a:rPr lang="zh-CN" alt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我在这里 </a:t>
            </a:r>
            <a:endParaRPr lang="en-US" altLang="zh-CN" sz="3200" b="1" dirty="0">
              <a:solidFill>
                <a:srgbClr val="FF000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/>
            <a:r>
              <a:rPr lang="en-US" altLang="zh-CN" sz="3200" b="1" dirty="0">
                <a:solidFill>
                  <a:srgbClr val="FF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HI-NE-NI  Here I am 2/8</a:t>
            </a:r>
          </a:p>
        </p:txBody>
      </p:sp>
      <p:sp>
        <p:nvSpPr>
          <p:cNvPr id="732163" name="Rectangle 3">
            <a:extLst>
              <a:ext uri="{FF2B5EF4-FFF2-40B4-BE49-F238E27FC236}">
                <a16:creationId xmlns:a16="http://schemas.microsoft.com/office/drawing/2014/main" id="{DBC91942-C5BF-9B31-8368-3E2E1627FD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8190" y="1878330"/>
            <a:ext cx="10675620" cy="43279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ts val="600"/>
              </a:spcBef>
              <a:buSzPct val="85000"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直到我在敬拜中獻上自己為祭，</a:t>
            </a:r>
            <a:endParaRPr lang="en-US" altLang="zh-CN" sz="32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>
              <a:spcBef>
                <a:spcPts val="600"/>
              </a:spcBef>
              <a:buSzPct val="85000"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無怨無悔，永不回頭，</a:t>
            </a:r>
          </a:p>
          <a:p>
            <a:pPr algn="ctr">
              <a:spcBef>
                <a:spcPts val="600"/>
              </a:spcBef>
              <a:buSzPct val="85000"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直到我在祭壇那裡得著命定，</a:t>
            </a:r>
            <a:endParaRPr lang="en-US" altLang="zh-CN" sz="32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>
              <a:spcBef>
                <a:spcPts val="600"/>
              </a:spcBef>
              <a:buSzPct val="85000"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無怨無悔，我在這裡。</a:t>
            </a:r>
          </a:p>
          <a:p>
            <a:pPr algn="ctr">
              <a:spcBef>
                <a:spcPts val="600"/>
              </a:spcBef>
              <a:buSzPct val="85000"/>
            </a:pPr>
            <a:endParaRPr lang="zh-CN" altLang="en-US" sz="20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>
              <a:buSzPct val="85000"/>
            </a:pPr>
            <a:r>
              <a:rPr lang="en-US" altLang="zh-CN" sz="2800" dirty="0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Till I give myself in worship as a sacrifice,</a:t>
            </a:r>
          </a:p>
          <a:p>
            <a:pPr algn="ctr">
              <a:buSzPct val="85000"/>
            </a:pPr>
            <a:r>
              <a:rPr lang="en-US" altLang="zh-CN" sz="2800" dirty="0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With no regrets, No turning back,</a:t>
            </a:r>
          </a:p>
          <a:p>
            <a:pPr algn="ctr">
              <a:buSzPct val="85000"/>
            </a:pPr>
            <a:r>
              <a:rPr lang="en-US" altLang="zh-CN" sz="2800" dirty="0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Till I at the altar hear the calling for my life,</a:t>
            </a:r>
          </a:p>
          <a:p>
            <a:pPr algn="ctr">
              <a:buSzPct val="85000"/>
            </a:pPr>
            <a:r>
              <a:rPr lang="en-US" altLang="zh-CN" sz="2800" dirty="0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With no regrets, Here I am.</a:t>
            </a:r>
          </a:p>
          <a:p>
            <a:pPr algn="ctr">
              <a:buSzPct val="85000"/>
            </a:pPr>
            <a:endParaRPr lang="en-US" altLang="zh-C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35455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01EE2F-AB39-79DA-FB48-DDE288FD9F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2162" name="Rectangle 2">
            <a:extLst>
              <a:ext uri="{FF2B5EF4-FFF2-40B4-BE49-F238E27FC236}">
                <a16:creationId xmlns:a16="http://schemas.microsoft.com/office/drawing/2014/main" id="{EA53D9B7-A201-3E41-19DC-5B40BAD798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38400" y="420400"/>
            <a:ext cx="73152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/>
            <a:r>
              <a:rPr lang="zh-CN" alt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我在这里 </a:t>
            </a:r>
            <a:endParaRPr lang="en-US" altLang="zh-CN" sz="3200" b="1" dirty="0">
              <a:solidFill>
                <a:srgbClr val="FF000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/>
            <a:r>
              <a:rPr lang="en-US" altLang="zh-CN" sz="3200" b="1" dirty="0">
                <a:solidFill>
                  <a:srgbClr val="FF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HI-NE-NI  Here I am 3/8</a:t>
            </a:r>
          </a:p>
        </p:txBody>
      </p:sp>
      <p:sp>
        <p:nvSpPr>
          <p:cNvPr id="732163" name="Rectangle 3">
            <a:extLst>
              <a:ext uri="{FF2B5EF4-FFF2-40B4-BE49-F238E27FC236}">
                <a16:creationId xmlns:a16="http://schemas.microsoft.com/office/drawing/2014/main" id="{F7BAAB5F-6CAF-B9FB-5972-FCBB6E59FD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8190" y="1878330"/>
            <a:ext cx="10675620" cy="43279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ts val="600"/>
              </a:spcBef>
              <a:buSzPct val="85000"/>
            </a:pPr>
            <a:r>
              <a:rPr lang="en-US" altLang="zh-CN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Hi-Ne-Ni</a:t>
            </a: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，</a:t>
            </a:r>
            <a:r>
              <a:rPr lang="en-US" altLang="zh-CN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Hi-Ne-Ni</a:t>
            </a: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，</a:t>
            </a:r>
            <a:endParaRPr lang="en-US" altLang="zh-CN" sz="32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>
              <a:spcBef>
                <a:spcPts val="600"/>
              </a:spcBef>
              <a:buSzPct val="85000"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燒我，差我，我在這裡。</a:t>
            </a:r>
          </a:p>
          <a:p>
            <a:pPr algn="ctr">
              <a:spcBef>
                <a:spcPts val="600"/>
              </a:spcBef>
              <a:buSzPct val="85000"/>
            </a:pPr>
            <a:r>
              <a:rPr lang="en-US" altLang="zh-CN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Hi-Ne-Ni</a:t>
            </a: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，</a:t>
            </a:r>
            <a:r>
              <a:rPr lang="en-US" altLang="zh-CN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Hi-Ne-Ni</a:t>
            </a: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，</a:t>
            </a:r>
            <a:endParaRPr lang="en-US" altLang="zh-CN" sz="32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>
              <a:spcBef>
                <a:spcPts val="600"/>
              </a:spcBef>
              <a:buSzPct val="85000"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燒我，差我，</a:t>
            </a:r>
            <a:r>
              <a:rPr lang="en-US" altLang="zh-CN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Hi-Ne-Ni</a:t>
            </a: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。</a:t>
            </a:r>
            <a:endParaRPr lang="en-US" altLang="zh-CN" sz="32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>
              <a:spcBef>
                <a:spcPts val="600"/>
              </a:spcBef>
              <a:buSzPct val="85000"/>
            </a:pPr>
            <a:endParaRPr lang="zh-CN" altLang="en-US" sz="20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>
              <a:buSzPct val="85000"/>
            </a:pPr>
            <a:r>
              <a:rPr lang="fr-FR" altLang="zh-CN" sz="2800" dirty="0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Hi-Ne-Ni, Hi-Ne-Ni, </a:t>
            </a:r>
          </a:p>
          <a:p>
            <a:pPr algn="ctr">
              <a:buSzPct val="85000"/>
            </a:pPr>
            <a:r>
              <a:rPr lang="fr-FR" altLang="zh-CN" sz="2800" dirty="0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Purge me, Send me, Yes! Here I am</a:t>
            </a:r>
            <a:r>
              <a:rPr lang="en-US" altLang="zh-CN" sz="2800" dirty="0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.</a:t>
            </a:r>
            <a:endParaRPr lang="fr-FR" altLang="zh-CN" sz="2800" dirty="0"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pPr algn="ctr">
              <a:buSzPct val="85000"/>
            </a:pPr>
            <a:r>
              <a:rPr lang="fr-FR" altLang="zh-CN" sz="2800" dirty="0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Hi-Ne-Ni, Hi-Ne-Ni, </a:t>
            </a:r>
          </a:p>
          <a:p>
            <a:pPr algn="ctr">
              <a:buSzPct val="85000"/>
            </a:pPr>
            <a:r>
              <a:rPr lang="fr-FR" altLang="zh-CN" sz="2800" dirty="0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Purge me, Send me, Hi-Ne-Ni.</a:t>
            </a:r>
          </a:p>
          <a:p>
            <a:pPr algn="ctr">
              <a:buSzPct val="85000"/>
            </a:pPr>
            <a:endParaRPr lang="en-US" altLang="zh-C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98054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805017-DABA-E8AB-6456-0D5D059151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2162" name="Rectangle 2">
            <a:extLst>
              <a:ext uri="{FF2B5EF4-FFF2-40B4-BE49-F238E27FC236}">
                <a16:creationId xmlns:a16="http://schemas.microsoft.com/office/drawing/2014/main" id="{4F8E5348-D4F3-1C2E-4C4C-EE18C6C5AD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38400" y="420400"/>
            <a:ext cx="73152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/>
            <a:r>
              <a:rPr lang="zh-CN" alt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我在这里 </a:t>
            </a:r>
            <a:endParaRPr lang="en-US" altLang="zh-CN" sz="3200" b="1" dirty="0">
              <a:solidFill>
                <a:srgbClr val="FF000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/>
            <a:r>
              <a:rPr lang="en-US" altLang="zh-CN" sz="3200" b="1" dirty="0">
                <a:solidFill>
                  <a:srgbClr val="FF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HI-NE-NI  Here I am 4/8</a:t>
            </a:r>
          </a:p>
        </p:txBody>
      </p:sp>
      <p:sp>
        <p:nvSpPr>
          <p:cNvPr id="732163" name="Rectangle 3">
            <a:extLst>
              <a:ext uri="{FF2B5EF4-FFF2-40B4-BE49-F238E27FC236}">
                <a16:creationId xmlns:a16="http://schemas.microsoft.com/office/drawing/2014/main" id="{263C14F6-D101-07E3-3A14-315FD621B2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8190" y="1878330"/>
            <a:ext cx="10675620" cy="43279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ts val="600"/>
              </a:spcBef>
              <a:buSzPct val="85000"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為這世界黑暗的角落，我在這裡，</a:t>
            </a:r>
          </a:p>
          <a:p>
            <a:pPr algn="ctr">
              <a:spcBef>
                <a:spcPts val="600"/>
              </a:spcBef>
              <a:buSzPct val="85000"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為那不曾被安慰的靈魂。</a:t>
            </a:r>
          </a:p>
          <a:p>
            <a:pPr algn="ctr">
              <a:spcBef>
                <a:spcPts val="600"/>
              </a:spcBef>
              <a:buSzPct val="85000"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我在這裡，</a:t>
            </a:r>
            <a:r>
              <a:rPr lang="en-US" altLang="zh-CN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Hi-Ne-Ni</a:t>
            </a: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，</a:t>
            </a:r>
          </a:p>
          <a:p>
            <a:pPr algn="ctr">
              <a:spcBef>
                <a:spcPts val="600"/>
              </a:spcBef>
              <a:buSzPct val="85000"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我在這裡，</a:t>
            </a:r>
            <a:r>
              <a:rPr lang="en-US" altLang="zh-CN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Hi-Ne-Ni</a:t>
            </a: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。</a:t>
            </a:r>
          </a:p>
          <a:p>
            <a:pPr algn="ctr">
              <a:spcBef>
                <a:spcPts val="600"/>
              </a:spcBef>
              <a:buSzPct val="85000"/>
            </a:pPr>
            <a:endParaRPr lang="zh-CN" altLang="en-US" sz="20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>
              <a:buSzPct val="85000"/>
            </a:pPr>
            <a:r>
              <a:rPr lang="en-US" altLang="zh-CN" sz="2800" dirty="0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For the darkest corners of the world, O LORD! Send me!</a:t>
            </a:r>
          </a:p>
          <a:p>
            <a:pPr algn="ctr">
              <a:buSzPct val="85000"/>
            </a:pPr>
            <a:r>
              <a:rPr lang="en-US" altLang="zh-CN" sz="2800" dirty="0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For the souls hopeless in despair, Here I am!</a:t>
            </a:r>
          </a:p>
          <a:p>
            <a:pPr algn="ctr">
              <a:buSzPct val="85000"/>
            </a:pPr>
            <a:r>
              <a:rPr lang="en-US" altLang="zh-CN" sz="2800" dirty="0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Yes! Here I am, Hi-Ne-Ni, </a:t>
            </a:r>
          </a:p>
          <a:p>
            <a:pPr algn="ctr">
              <a:buSzPct val="85000"/>
            </a:pPr>
            <a:r>
              <a:rPr lang="en-US" altLang="zh-CN" sz="2800" dirty="0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Yes! Here I am, Hi-Ne-Ni.</a:t>
            </a:r>
          </a:p>
          <a:p>
            <a:pPr algn="ctr">
              <a:buSzPct val="85000"/>
            </a:pPr>
            <a:endParaRPr lang="en-US" altLang="zh-C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81805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D30AA7-82A4-8B45-AB39-8F416F3B45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2162" name="Rectangle 2">
            <a:extLst>
              <a:ext uri="{FF2B5EF4-FFF2-40B4-BE49-F238E27FC236}">
                <a16:creationId xmlns:a16="http://schemas.microsoft.com/office/drawing/2014/main" id="{1B6F319F-424B-D6B9-F8E4-C7B588D30A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38400" y="420400"/>
            <a:ext cx="73152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/>
            <a:r>
              <a:rPr lang="zh-CN" alt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我在这里 </a:t>
            </a:r>
            <a:endParaRPr lang="en-US" altLang="zh-CN" sz="3200" b="1" dirty="0">
              <a:solidFill>
                <a:srgbClr val="FF000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/>
            <a:r>
              <a:rPr lang="en-US" altLang="zh-CN" sz="3200" b="1" dirty="0">
                <a:solidFill>
                  <a:srgbClr val="FF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HI-NE-NI  Here I am 5/8</a:t>
            </a:r>
          </a:p>
        </p:txBody>
      </p:sp>
      <p:sp>
        <p:nvSpPr>
          <p:cNvPr id="732163" name="Rectangle 3">
            <a:extLst>
              <a:ext uri="{FF2B5EF4-FFF2-40B4-BE49-F238E27FC236}">
                <a16:creationId xmlns:a16="http://schemas.microsoft.com/office/drawing/2014/main" id="{57D5BB75-0848-01E5-D71A-0D708B7B99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8190" y="1878330"/>
            <a:ext cx="10675620" cy="43279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ts val="600"/>
              </a:spcBef>
              <a:buSzPct val="85000"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耶和華我的主啊！</a:t>
            </a:r>
            <a:endParaRPr lang="en-US" altLang="zh-CN" sz="32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>
              <a:spcBef>
                <a:spcPts val="600"/>
              </a:spcBef>
              <a:buSzPct val="85000"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求你使我放下心中，放下心中所愛。</a:t>
            </a:r>
          </a:p>
          <a:p>
            <a:pPr algn="ctr">
              <a:spcBef>
                <a:spcPts val="600"/>
              </a:spcBef>
              <a:buSzPct val="85000"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耶和華我的主啊！</a:t>
            </a:r>
            <a:endParaRPr lang="en-US" altLang="zh-CN" sz="32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>
              <a:spcBef>
                <a:spcPts val="600"/>
              </a:spcBef>
              <a:buSzPct val="85000"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求你使我打碎心中，心中偶像，</a:t>
            </a:r>
          </a:p>
          <a:p>
            <a:pPr algn="ctr">
              <a:spcBef>
                <a:spcPts val="600"/>
              </a:spcBef>
              <a:buSzPct val="85000"/>
            </a:pPr>
            <a:endParaRPr lang="zh-CN" altLang="en-US" sz="20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>
              <a:buSzPct val="85000"/>
            </a:pPr>
            <a:r>
              <a:rPr lang="en-US" altLang="zh-CN" sz="2800" dirty="0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Yahweh! O my LORD, my God,</a:t>
            </a:r>
          </a:p>
          <a:p>
            <a:pPr algn="ctr">
              <a:buSzPct val="85000"/>
            </a:pPr>
            <a:r>
              <a:rPr lang="en-US" altLang="zh-CN" sz="2800" dirty="0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Come and help me forsake my love, forsake my love, my all.</a:t>
            </a:r>
          </a:p>
          <a:p>
            <a:pPr algn="ctr">
              <a:buSzPct val="85000"/>
            </a:pPr>
            <a:r>
              <a:rPr lang="en-US" altLang="zh-CN" sz="2800" dirty="0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Yahweh! O my LORD, my God,</a:t>
            </a:r>
          </a:p>
          <a:p>
            <a:pPr algn="ctr">
              <a:buSzPct val="85000"/>
            </a:pPr>
            <a:r>
              <a:rPr lang="en-US" altLang="zh-CN" sz="2800" dirty="0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Help me break down all my idols, idols in my heart,</a:t>
            </a:r>
          </a:p>
          <a:p>
            <a:pPr algn="ctr">
              <a:buSzPct val="85000"/>
            </a:pPr>
            <a:endParaRPr lang="en-US" altLang="zh-C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09532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46F985-94B5-AB93-CF57-ECF04C2E43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2162" name="Rectangle 2">
            <a:extLst>
              <a:ext uri="{FF2B5EF4-FFF2-40B4-BE49-F238E27FC236}">
                <a16:creationId xmlns:a16="http://schemas.microsoft.com/office/drawing/2014/main" id="{676951AA-1657-CE5B-C462-FF5DCBA82E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38400" y="420400"/>
            <a:ext cx="73152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/>
            <a:r>
              <a:rPr lang="zh-CN" alt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我在这里 </a:t>
            </a:r>
            <a:endParaRPr lang="en-US" altLang="zh-CN" sz="3200" b="1" dirty="0">
              <a:solidFill>
                <a:srgbClr val="FF000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/>
            <a:r>
              <a:rPr lang="en-US" altLang="zh-CN" sz="3200" b="1" dirty="0">
                <a:solidFill>
                  <a:srgbClr val="FF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HI-NE-NI  Here I am 6/8</a:t>
            </a:r>
          </a:p>
        </p:txBody>
      </p:sp>
      <p:sp>
        <p:nvSpPr>
          <p:cNvPr id="732163" name="Rectangle 3">
            <a:extLst>
              <a:ext uri="{FF2B5EF4-FFF2-40B4-BE49-F238E27FC236}">
                <a16:creationId xmlns:a16="http://schemas.microsoft.com/office/drawing/2014/main" id="{3772FA99-B24A-45B0-CD99-FA32D1383D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8190" y="1878330"/>
            <a:ext cx="10675620" cy="43279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ts val="600"/>
              </a:spcBef>
              <a:buSzPct val="85000"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直到我在敬拜中獻上自己為祭，</a:t>
            </a:r>
            <a:endParaRPr lang="en-US" altLang="zh-CN" sz="32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>
              <a:spcBef>
                <a:spcPts val="600"/>
              </a:spcBef>
              <a:buSzPct val="85000"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無怨無悔，永不回頭，</a:t>
            </a:r>
          </a:p>
          <a:p>
            <a:pPr algn="ctr">
              <a:spcBef>
                <a:spcPts val="600"/>
              </a:spcBef>
              <a:buSzPct val="85000"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直到我在祭壇那裡得著命定，</a:t>
            </a:r>
            <a:endParaRPr lang="en-US" altLang="zh-CN" sz="32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>
              <a:spcBef>
                <a:spcPts val="600"/>
              </a:spcBef>
              <a:buSzPct val="85000"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無怨無悔，我在這裡。</a:t>
            </a:r>
          </a:p>
          <a:p>
            <a:pPr algn="ctr">
              <a:spcBef>
                <a:spcPts val="600"/>
              </a:spcBef>
              <a:buSzPct val="85000"/>
            </a:pPr>
            <a:endParaRPr lang="zh-CN" altLang="en-US" sz="20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>
              <a:buSzPct val="85000"/>
            </a:pPr>
            <a:r>
              <a:rPr lang="en-US" altLang="zh-CN" sz="2800" dirty="0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Till I give myself in worship as a sacrifice,</a:t>
            </a:r>
          </a:p>
          <a:p>
            <a:pPr algn="ctr">
              <a:buSzPct val="85000"/>
            </a:pPr>
            <a:r>
              <a:rPr lang="en-US" altLang="zh-CN" sz="2800" dirty="0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With no regrets, No turning back,</a:t>
            </a:r>
          </a:p>
          <a:p>
            <a:pPr algn="ctr">
              <a:buSzPct val="85000"/>
            </a:pPr>
            <a:r>
              <a:rPr lang="en-US" altLang="zh-CN" sz="2800" dirty="0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Till I at the altar hear the calling for my life,</a:t>
            </a:r>
          </a:p>
          <a:p>
            <a:pPr algn="ctr">
              <a:buSzPct val="85000"/>
            </a:pPr>
            <a:r>
              <a:rPr lang="en-US" altLang="zh-CN" sz="2800" dirty="0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With no regrets, Here I am.</a:t>
            </a:r>
          </a:p>
          <a:p>
            <a:pPr algn="ctr">
              <a:buSzPct val="85000"/>
            </a:pPr>
            <a:endParaRPr lang="en-US" altLang="zh-C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74583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94010C-156D-440F-420F-7251248D67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2162" name="Rectangle 2">
            <a:extLst>
              <a:ext uri="{FF2B5EF4-FFF2-40B4-BE49-F238E27FC236}">
                <a16:creationId xmlns:a16="http://schemas.microsoft.com/office/drawing/2014/main" id="{D00F8C9D-3955-6681-36C5-1DE2F279DA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38400" y="420400"/>
            <a:ext cx="73152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/>
            <a:r>
              <a:rPr lang="zh-CN" alt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我在这里 </a:t>
            </a:r>
            <a:endParaRPr lang="en-US" altLang="zh-CN" sz="3200" b="1" dirty="0">
              <a:solidFill>
                <a:srgbClr val="FF000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/>
            <a:r>
              <a:rPr lang="en-US" altLang="zh-CN" sz="3200" b="1" dirty="0">
                <a:solidFill>
                  <a:srgbClr val="FF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HI-NE-NI  Here I am 7/8</a:t>
            </a:r>
          </a:p>
        </p:txBody>
      </p:sp>
      <p:sp>
        <p:nvSpPr>
          <p:cNvPr id="732163" name="Rectangle 3">
            <a:extLst>
              <a:ext uri="{FF2B5EF4-FFF2-40B4-BE49-F238E27FC236}">
                <a16:creationId xmlns:a16="http://schemas.microsoft.com/office/drawing/2014/main" id="{9E9D4CED-4900-3F66-3EA9-1C70FBA06A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8190" y="1878330"/>
            <a:ext cx="10675620" cy="43279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ts val="600"/>
              </a:spcBef>
              <a:buSzPct val="85000"/>
            </a:pPr>
            <a:r>
              <a:rPr lang="en-US" altLang="zh-CN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Hi-Ne-Ni</a:t>
            </a: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，</a:t>
            </a:r>
            <a:r>
              <a:rPr lang="en-US" altLang="zh-CN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Hi-Ne-Ni</a:t>
            </a: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，</a:t>
            </a:r>
            <a:endParaRPr lang="en-US" altLang="zh-CN" sz="32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>
              <a:spcBef>
                <a:spcPts val="600"/>
              </a:spcBef>
              <a:buSzPct val="85000"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燒我，差我，我在這裡。</a:t>
            </a:r>
          </a:p>
          <a:p>
            <a:pPr algn="ctr">
              <a:spcBef>
                <a:spcPts val="600"/>
              </a:spcBef>
              <a:buSzPct val="85000"/>
            </a:pPr>
            <a:r>
              <a:rPr lang="en-US" altLang="zh-CN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Hi-Ne-Ni</a:t>
            </a: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，</a:t>
            </a:r>
            <a:r>
              <a:rPr lang="en-US" altLang="zh-CN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Hi-Ne-Ni</a:t>
            </a: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，</a:t>
            </a:r>
            <a:endParaRPr lang="en-US" altLang="zh-CN" sz="32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>
              <a:spcBef>
                <a:spcPts val="600"/>
              </a:spcBef>
              <a:buSzPct val="85000"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燒我，差我，</a:t>
            </a:r>
            <a:r>
              <a:rPr lang="en-US" altLang="zh-CN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Hi-Ne-Ni</a:t>
            </a: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。</a:t>
            </a:r>
            <a:endParaRPr lang="en-US" altLang="zh-CN" sz="32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>
              <a:spcBef>
                <a:spcPts val="600"/>
              </a:spcBef>
              <a:buSzPct val="85000"/>
            </a:pPr>
            <a:endParaRPr lang="zh-CN" altLang="en-US" sz="20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>
              <a:buSzPct val="85000"/>
            </a:pPr>
            <a:r>
              <a:rPr lang="fr-FR" altLang="zh-CN" sz="2800" dirty="0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Hi-Ne-Ni, Hi-Ne-Ni, </a:t>
            </a:r>
          </a:p>
          <a:p>
            <a:pPr algn="ctr">
              <a:buSzPct val="85000"/>
            </a:pPr>
            <a:r>
              <a:rPr lang="fr-FR" altLang="zh-CN" sz="2800" dirty="0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Purge me, Send me, Yes! Here I am</a:t>
            </a:r>
            <a:r>
              <a:rPr lang="en-US" altLang="zh-CN" sz="2800" dirty="0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.</a:t>
            </a:r>
            <a:endParaRPr lang="fr-FR" altLang="zh-CN" sz="2800" dirty="0"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pPr algn="ctr">
              <a:buSzPct val="85000"/>
            </a:pPr>
            <a:r>
              <a:rPr lang="fr-FR" altLang="zh-CN" sz="2800" dirty="0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Hi-Ne-Ni, Hi-Ne-Ni, </a:t>
            </a:r>
          </a:p>
          <a:p>
            <a:pPr algn="ctr">
              <a:buSzPct val="85000"/>
            </a:pPr>
            <a:r>
              <a:rPr lang="fr-FR" altLang="zh-CN" sz="2800" dirty="0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Purge me, Send me, Hi-Ne-Ni.</a:t>
            </a:r>
          </a:p>
          <a:p>
            <a:pPr algn="ctr">
              <a:buSzPct val="85000"/>
            </a:pPr>
            <a:endParaRPr lang="en-US" altLang="zh-C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29062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FF8663-E7F9-BDE6-98FC-F7957912FD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2162" name="Rectangle 2">
            <a:extLst>
              <a:ext uri="{FF2B5EF4-FFF2-40B4-BE49-F238E27FC236}">
                <a16:creationId xmlns:a16="http://schemas.microsoft.com/office/drawing/2014/main" id="{B08D3304-B0DA-BF2A-2274-16E7E6F038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38400" y="420400"/>
            <a:ext cx="73152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/>
            <a:r>
              <a:rPr lang="zh-CN" alt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我在这里 </a:t>
            </a:r>
            <a:endParaRPr lang="en-US" altLang="zh-CN" sz="3200" b="1" dirty="0">
              <a:solidFill>
                <a:srgbClr val="FF000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/>
            <a:r>
              <a:rPr lang="en-US" altLang="zh-CN" sz="3200" b="1" dirty="0">
                <a:solidFill>
                  <a:srgbClr val="FF0000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HI-NE-NI  Here I am 8/8</a:t>
            </a:r>
          </a:p>
        </p:txBody>
      </p:sp>
      <p:sp>
        <p:nvSpPr>
          <p:cNvPr id="732163" name="Rectangle 3">
            <a:extLst>
              <a:ext uri="{FF2B5EF4-FFF2-40B4-BE49-F238E27FC236}">
                <a16:creationId xmlns:a16="http://schemas.microsoft.com/office/drawing/2014/main" id="{C85B3F82-C14E-2F0F-7FAE-39D885B295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8190" y="1878330"/>
            <a:ext cx="10675620" cy="43279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ts val="600"/>
              </a:spcBef>
              <a:buSzPct val="85000"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為這世界黑暗的角落，我在這裡，</a:t>
            </a:r>
          </a:p>
          <a:p>
            <a:pPr algn="ctr">
              <a:spcBef>
                <a:spcPts val="600"/>
              </a:spcBef>
              <a:buSzPct val="85000"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為那不曾被安慰的靈魂。</a:t>
            </a:r>
          </a:p>
          <a:p>
            <a:pPr algn="ctr">
              <a:spcBef>
                <a:spcPts val="600"/>
              </a:spcBef>
              <a:buSzPct val="85000"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我在這裡，</a:t>
            </a:r>
            <a:r>
              <a:rPr lang="en-US" altLang="zh-CN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Hi-Ne-Ni</a:t>
            </a: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，</a:t>
            </a:r>
          </a:p>
          <a:p>
            <a:pPr algn="ctr">
              <a:spcBef>
                <a:spcPts val="600"/>
              </a:spcBef>
              <a:buSzPct val="85000"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我在這裡，</a:t>
            </a:r>
            <a:r>
              <a:rPr lang="en-US" altLang="zh-CN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Hi-Ne-Ni</a:t>
            </a: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。</a:t>
            </a:r>
          </a:p>
          <a:p>
            <a:pPr algn="ctr">
              <a:spcBef>
                <a:spcPts val="600"/>
              </a:spcBef>
              <a:buSzPct val="85000"/>
            </a:pPr>
            <a:endParaRPr lang="zh-CN" altLang="en-US" sz="20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>
              <a:buSzPct val="85000"/>
            </a:pPr>
            <a:r>
              <a:rPr lang="en-US" altLang="zh-CN" sz="2800" dirty="0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For the darkest corners of the world, O LORD! Send me!</a:t>
            </a:r>
          </a:p>
          <a:p>
            <a:pPr algn="ctr">
              <a:buSzPct val="85000"/>
            </a:pPr>
            <a:r>
              <a:rPr lang="en-US" altLang="zh-CN" sz="2800" dirty="0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For the souls hopeless in despair, Here I am!</a:t>
            </a:r>
          </a:p>
          <a:p>
            <a:pPr algn="ctr">
              <a:buSzPct val="85000"/>
            </a:pPr>
            <a:r>
              <a:rPr lang="en-US" altLang="zh-CN" sz="2800" dirty="0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Yes! Here I am, Hi-Ne-Ni, </a:t>
            </a:r>
          </a:p>
          <a:p>
            <a:pPr algn="ctr">
              <a:buSzPct val="85000"/>
            </a:pPr>
            <a:r>
              <a:rPr lang="en-US" altLang="zh-CN" sz="2800" dirty="0"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Yes! Here I am, Hi-Ne-Ni.</a:t>
            </a:r>
          </a:p>
          <a:p>
            <a:pPr algn="ctr">
              <a:buSzPct val="85000"/>
            </a:pPr>
            <a:endParaRPr lang="en-US" altLang="zh-C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7282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</TotalTime>
  <Words>706</Words>
  <Application>Microsoft Office PowerPoint</Application>
  <PresentationFormat>Widescreen</PresentationFormat>
  <Paragraphs>96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Microsoft YaHei</vt:lpstr>
      <vt:lpstr>TSC FLi S5 TT</vt:lpstr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贵申 王</dc:creator>
  <cp:lastModifiedBy>贵申 王</cp:lastModifiedBy>
  <cp:revision>1</cp:revision>
  <dcterms:created xsi:type="dcterms:W3CDTF">2023-10-19T20:42:40Z</dcterms:created>
  <dcterms:modified xsi:type="dcterms:W3CDTF">2025-08-01T04:36:14Z</dcterms:modified>
</cp:coreProperties>
</file>